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541EDB-B5B6-47AF-83B1-972D8C36205D}" v="1" dt="2021-03-03T07:06:35.7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yna Stasiuk" userId="S::mstasiuk@spspsiennica.onmicrosoft.com::d943e28c-0231-4ccd-8268-6481d2b12ef0" providerId="AD" clId="Web-{E4541EDB-B5B6-47AF-83B1-972D8C36205D}"/>
    <pc:docChg chg="modSld">
      <pc:chgData name="Martyna Stasiuk" userId="S::mstasiuk@spspsiennica.onmicrosoft.com::d943e28c-0231-4ccd-8268-6481d2b12ef0" providerId="AD" clId="Web-{E4541EDB-B5B6-47AF-83B1-972D8C36205D}" dt="2021-03-03T07:06:35.692" v="0" actId="1076"/>
      <pc:docMkLst>
        <pc:docMk/>
      </pc:docMkLst>
      <pc:sldChg chg="modSp">
        <pc:chgData name="Martyna Stasiuk" userId="S::mstasiuk@spspsiennica.onmicrosoft.com::d943e28c-0231-4ccd-8268-6481d2b12ef0" providerId="AD" clId="Web-{E4541EDB-B5B6-47AF-83B1-972D8C36205D}" dt="2021-03-03T07:06:35.692" v="0" actId="1076"/>
        <pc:sldMkLst>
          <pc:docMk/>
          <pc:sldMk cId="643290398" sldId="256"/>
        </pc:sldMkLst>
        <pc:spChg chg="mod">
          <ac:chgData name="Martyna Stasiuk" userId="S::mstasiuk@spspsiennica.onmicrosoft.com::d943e28c-0231-4ccd-8268-6481d2b12ef0" providerId="AD" clId="Web-{E4541EDB-B5B6-47AF-83B1-972D8C36205D}" dt="2021-03-03T07:06:35.692" v="0" actId="1076"/>
          <ac:spMkLst>
            <pc:docMk/>
            <pc:sldMk cId="643290398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53EA-B791-4268-B0E4-343C4AB29335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9C24-8708-4AC0-91A4-424B7A64DB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0304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53EA-B791-4268-B0E4-343C4AB29335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9C24-8708-4AC0-91A4-424B7A64DB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028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53EA-B791-4268-B0E4-343C4AB29335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9C24-8708-4AC0-91A4-424B7A64DB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170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53EA-B791-4268-B0E4-343C4AB29335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9C24-8708-4AC0-91A4-424B7A64DB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115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53EA-B791-4268-B0E4-343C4AB29335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9C24-8708-4AC0-91A4-424B7A64DB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2597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53EA-B791-4268-B0E4-343C4AB29335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9C24-8708-4AC0-91A4-424B7A64DB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832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53EA-B791-4268-B0E4-343C4AB29335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9C24-8708-4AC0-91A4-424B7A64DB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835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53EA-B791-4268-B0E4-343C4AB29335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9C24-8708-4AC0-91A4-424B7A64DB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7180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53EA-B791-4268-B0E4-343C4AB29335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9C24-8708-4AC0-91A4-424B7A64DB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968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53EA-B791-4268-B0E4-343C4AB29335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9C24-8708-4AC0-91A4-424B7A64DB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5483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53EA-B791-4268-B0E4-343C4AB29335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9C24-8708-4AC0-91A4-424B7A64DB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540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053EA-B791-4268-B0E4-343C4AB29335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99C24-8708-4AC0-91A4-424B7A64DB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406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Prędkość droga i czas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145779" y="-889"/>
            <a:ext cx="6400800" cy="1752600"/>
          </a:xfr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3290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cap="all" dirty="0"/>
              <a:t>JAK ZAPAMIĘTAĆ ZALEŻNOŚĆ NA DROGĘ, PRĘDKOŚĆ, CZAS?</a:t>
            </a:r>
            <a:br>
              <a:rPr lang="pl-PL" b="1" cap="all" dirty="0"/>
            </a:br>
            <a:endParaRPr lang="pl-PL" dirty="0"/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772816"/>
            <a:ext cx="4608783" cy="4026556"/>
          </a:xfrm>
        </p:spPr>
      </p:pic>
    </p:spTree>
    <p:extLst>
      <p:ext uri="{BB962C8B-B14F-4D97-AF65-F5344CB8AC3E}">
        <p14:creationId xmlns:p14="http://schemas.microsoft.com/office/powerpoint/2010/main" val="3801670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Droga to iloczyn prędkości i czasu.</a:t>
            </a: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865" y="1953152"/>
            <a:ext cx="4258269" cy="3820058"/>
          </a:xfrm>
        </p:spPr>
      </p:pic>
    </p:spTree>
    <p:extLst>
      <p:ext uri="{BB962C8B-B14F-4D97-AF65-F5344CB8AC3E}">
        <p14:creationId xmlns:p14="http://schemas.microsoft.com/office/powerpoint/2010/main" val="1104952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Prędkość to iloraz drogi przez czas.</a:t>
            </a: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339" y="1962679"/>
            <a:ext cx="4277322" cy="3801005"/>
          </a:xfrm>
        </p:spPr>
      </p:pic>
    </p:spTree>
    <p:extLst>
      <p:ext uri="{BB962C8B-B14F-4D97-AF65-F5344CB8AC3E}">
        <p14:creationId xmlns:p14="http://schemas.microsoft.com/office/powerpoint/2010/main" val="285780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Czas to iloraz drogi przez prędkość.</a:t>
            </a: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865" y="1962679"/>
            <a:ext cx="4258269" cy="3801005"/>
          </a:xfrm>
        </p:spPr>
      </p:pic>
    </p:spTree>
    <p:extLst>
      <p:ext uri="{BB962C8B-B14F-4D97-AF65-F5344CB8AC3E}">
        <p14:creationId xmlns:p14="http://schemas.microsoft.com/office/powerpoint/2010/main" val="225813194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35</Words>
  <Application>Microsoft Office PowerPoint</Application>
  <PresentationFormat>Pokaz na ekranie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Prędkość droga i czas</vt:lpstr>
      <vt:lpstr>JAK ZAPAMIĘTAĆ ZALEŻNOŚĆ NA DROGĘ, PRĘDKOŚĆ, CZAS? </vt:lpstr>
      <vt:lpstr>Droga to iloczyn prędkości i czasu.</vt:lpstr>
      <vt:lpstr>Prędkość to iloraz drogi przez czas.</vt:lpstr>
      <vt:lpstr>Czas to iloraz drogi przez prędkość.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Prędkość droga i czas</dc:title>
  <dc:creator>uczeń</dc:creator>
  <cp:lastModifiedBy>uczeń</cp:lastModifiedBy>
  <cp:revision>3</cp:revision>
  <dcterms:created xsi:type="dcterms:W3CDTF">2021-03-02T15:30:04Z</dcterms:created>
  <dcterms:modified xsi:type="dcterms:W3CDTF">2021-03-03T07:06:36Z</dcterms:modified>
</cp:coreProperties>
</file>